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8" y="7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c193ef106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ac193ef106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c193ef106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c193ef106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c193ef106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c193ef106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c193ef106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ac193ef106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c193ef106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gac193ef106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c193ef106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c193ef106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c193ef106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ac193ef106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c193ef10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c193ef10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c193ef10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c193ef10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c193ef10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c193ef10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c49173f6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c49173f6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8"/>
            <a:ext cx="4571999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5047500" y="479323"/>
            <a:ext cx="3609900" cy="26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eo"/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Backpack Alley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" name="Google Shape;62;p14"/>
          <p:cNvCxnSpPr/>
          <p:nvPr/>
        </p:nvCxnSpPr>
        <p:spPr>
          <a:xfrm>
            <a:off x="5103790" y="3221065"/>
            <a:ext cx="329190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5047499" y="3341716"/>
            <a:ext cx="3621900" cy="9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300" dirty="0"/>
              <a:t>DATABASE SYSTEMS PROJECT</a:t>
            </a:r>
            <a:br>
              <a:rPr lang="en" sz="1300" dirty="0"/>
            </a:br>
            <a:br>
              <a:rPr lang="en" sz="1300" dirty="0"/>
            </a:br>
            <a:r>
              <a:rPr lang="en" sz="1300" dirty="0"/>
              <a:t>GROUP 5: JEFF LEUPOLD, ALICIA GARCIA, </a:t>
            </a:r>
            <a:r>
              <a:rPr lang="en" sz="1300"/>
              <a:t>FANGSHENG XU</a:t>
            </a:r>
            <a:endParaRPr sz="1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</a:pPr>
            <a:r>
              <a:rPr lang="en" sz="3200">
                <a:solidFill>
                  <a:srgbClr val="000000"/>
                </a:solidFill>
              </a:rPr>
              <a:t>Backpack Alley Query Console </a:t>
            </a:r>
            <a:endParaRPr sz="3200">
              <a:solidFill>
                <a:srgbClr val="000000"/>
              </a:solidFill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25" y="1577089"/>
            <a:ext cx="4222800" cy="31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4894375" y="1778000"/>
            <a:ext cx="36147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List of available queries are displayed for the user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Select a query and the query is displayed (Action Query)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Parameters are entered to update the table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Runner Road Map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/>
              <a:t>Future Enhancements</a:t>
            </a:r>
            <a:endParaRPr sz="1700" i="1"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457200" lvl="0" indent="-317500" algn="l" rtl="0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Import database credentials from text file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Export results to Excel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Allow users to create and save their own reports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Expand drop down to view entire report name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Pagination in the console version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2012250" y="0"/>
            <a:ext cx="51195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942985" y="1547352"/>
            <a:ext cx="75438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00110" y="2308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</a:pPr>
            <a:r>
              <a:rPr lang="en" sz="3100" dirty="0">
                <a:latin typeface="Arial"/>
                <a:ea typeface="Arial"/>
                <a:cs typeface="Arial"/>
                <a:sym typeface="Arial"/>
              </a:rPr>
              <a:t>Project Overview</a:t>
            </a:r>
            <a:endParaRPr sz="3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501175" y="1581150"/>
            <a:ext cx="7865700" cy="3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We are aiming to build a prospering backpack company that meets the following criteria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 dirty="0"/>
              <a:t>Scales efficiently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 dirty="0"/>
              <a:t>Listen to our customers through data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 dirty="0"/>
              <a:t>Reduce manufacturing costs through data 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 dirty="0"/>
              <a:t>Operate in an agile environment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Our Project’s Mission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 dirty="0"/>
              <a:t>Make running a backpack manufacturing business easier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 dirty="0"/>
              <a:t>Provide organized information of products, retailers and inventory 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 dirty="0"/>
              <a:t>Prioritize manufacturing high selling/rating products </a:t>
            </a: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</a:pPr>
            <a:r>
              <a:rPr lang="en" sz="3200" dirty="0">
                <a:latin typeface="Arial"/>
                <a:ea typeface="Arial"/>
                <a:cs typeface="Arial"/>
                <a:sym typeface="Arial"/>
              </a:rPr>
              <a:t>Business Problem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165450" y="1459462"/>
            <a:ext cx="8813100" cy="3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52070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 Our business needs to manage multiple moving components of a business:</a:t>
            </a:r>
            <a:endParaRPr dirty="0"/>
          </a:p>
          <a:p>
            <a:pPr marL="749300" lvl="1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 dirty="0"/>
              <a:t>Supply chains</a:t>
            </a:r>
            <a:endParaRPr sz="1800" dirty="0"/>
          </a:p>
          <a:p>
            <a:pPr marL="749300" lvl="1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 dirty="0"/>
              <a:t>Customer Orders</a:t>
            </a:r>
            <a:endParaRPr sz="1800" dirty="0"/>
          </a:p>
          <a:p>
            <a:pPr marL="749300" lvl="1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 dirty="0"/>
              <a:t>Vendor Orders</a:t>
            </a:r>
            <a:endParaRPr sz="1800" dirty="0"/>
          </a:p>
          <a:p>
            <a:pPr marL="52070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 Our business wants to avoid common mistakes due to misinformed decisions like</a:t>
            </a:r>
            <a:endParaRPr dirty="0"/>
          </a:p>
          <a:p>
            <a:pPr marL="749300" lvl="1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 dirty="0"/>
              <a:t> Overstocking underselling products</a:t>
            </a:r>
            <a:endParaRPr sz="1800" dirty="0"/>
          </a:p>
          <a:p>
            <a:pPr marL="749300" lvl="1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 dirty="0"/>
              <a:t> Poor customer experiences due to missing order information</a:t>
            </a:r>
            <a:endParaRPr sz="1800" dirty="0"/>
          </a:p>
          <a:p>
            <a:pPr marL="749300" lvl="1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 dirty="0"/>
              <a:t> Mismanaged sensitive customer information</a:t>
            </a:r>
            <a:endParaRPr sz="1800" dirty="0"/>
          </a:p>
          <a:p>
            <a:pPr marL="52070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 To ensure we don’t join the 20% of new businesses that fail within the first 2 years a successful business, we are investing in a database.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from a Database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425525" y="1581150"/>
            <a:ext cx="8283600" cy="32697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52070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 Make two-way door decisions</a:t>
            </a:r>
            <a:endParaRPr/>
          </a:p>
          <a:p>
            <a:pPr marL="52070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 Track customer purchases and ratings</a:t>
            </a:r>
            <a:endParaRPr/>
          </a:p>
          <a:p>
            <a:pPr marL="749300" lvl="1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Predicts users’ shopping interests</a:t>
            </a:r>
            <a:endParaRPr sz="1800"/>
          </a:p>
          <a:p>
            <a:pPr marL="749300" lvl="1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Helps with investment decision</a:t>
            </a:r>
            <a:endParaRPr sz="1800"/>
          </a:p>
          <a:p>
            <a:pPr marL="749300" lvl="1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Help adjusting our sale strategy</a:t>
            </a:r>
            <a:endParaRPr sz="1800"/>
          </a:p>
          <a:p>
            <a:pPr marL="749300" lvl="1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Tracks popularity of our products</a:t>
            </a:r>
            <a:endParaRPr sz="1800"/>
          </a:p>
          <a:p>
            <a:pPr marL="52070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 Track vendor orders </a:t>
            </a:r>
            <a:endParaRPr/>
          </a:p>
          <a:p>
            <a:pPr marL="749300" lvl="1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Increase cost-profit ratio</a:t>
            </a:r>
            <a:endParaRPr sz="1800"/>
          </a:p>
          <a:p>
            <a:pPr marL="749300" lvl="1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Monitor inventory for each product 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1075375" y="92872"/>
            <a:ext cx="75438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</a:pPr>
            <a:r>
              <a:rPr lang="en" sz="2300"/>
              <a:t>Overview of 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Database EER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500" y="450775"/>
            <a:ext cx="5770999" cy="469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822950" y="214951"/>
            <a:ext cx="7543800" cy="461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Customer orders EER</a:t>
            </a:r>
            <a:endParaRPr sz="2300"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25" y="578625"/>
            <a:ext cx="2620000" cy="45221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3796100" y="1856650"/>
            <a:ext cx="4690200" cy="18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our business, we purchase materials from various vendors, manufacture backpack and sell them to our customers. This portion of EER is for selling to our customers and our products’ rating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822950" y="214951"/>
            <a:ext cx="7230000" cy="624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Company’s material purchases</a:t>
            </a:r>
            <a:endParaRPr sz="2300"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00" y="839250"/>
            <a:ext cx="4970573" cy="420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/>
        </p:nvSpPr>
        <p:spPr>
          <a:xfrm>
            <a:off x="5501675" y="2425425"/>
            <a:ext cx="3429600" cy="10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portion is for our purchases from material vendors. 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822950" y="214950"/>
            <a:ext cx="75438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Backpack Alley Query GUI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25" y="1140638"/>
            <a:ext cx="5386626" cy="3298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5534100" y="1340800"/>
            <a:ext cx="3609900" cy="28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Connect to the db with the click of a button</a:t>
            </a:r>
            <a:br>
              <a:rPr lang="en" sz="1800"/>
            </a:b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Report names displayed in the drop down</a:t>
            </a:r>
            <a:br>
              <a:rPr lang="en" sz="1800"/>
            </a:b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Add/remove reports with no software update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822950" y="214950"/>
            <a:ext cx="7543800" cy="468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Reports</a:t>
            </a:r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4644075" y="860050"/>
            <a:ext cx="4305600" cy="2684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457200" lvl="0" indent="-317500" algn="l" rtl="0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have a reports table in the database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Parameters column is list of column names separated by a comma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Like_parameters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Similar structure as parameters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value corresponds to value in parameters string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Always ‘true’ or ‘false’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75" y="992288"/>
            <a:ext cx="3953858" cy="24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662" y="3544450"/>
            <a:ext cx="7196375" cy="12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410</Words>
  <Application>Microsoft Office PowerPoint</Application>
  <PresentationFormat>On-screen Show (16:9)</PresentationFormat>
  <Paragraphs>61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Geo</vt:lpstr>
      <vt:lpstr>Simple Light</vt:lpstr>
      <vt:lpstr>Backpack Alley</vt:lpstr>
      <vt:lpstr>Project Overview</vt:lpstr>
      <vt:lpstr>Business Problem</vt:lpstr>
      <vt:lpstr>Benefits from a Database</vt:lpstr>
      <vt:lpstr>Overview of Database EER</vt:lpstr>
      <vt:lpstr>Customer orders EER</vt:lpstr>
      <vt:lpstr>Company’s material purchases</vt:lpstr>
      <vt:lpstr>Backpack Alley Query GUI</vt:lpstr>
      <vt:lpstr>Adding Reports</vt:lpstr>
      <vt:lpstr>Backpack Alley Query Console </vt:lpstr>
      <vt:lpstr>Query Runner Road Map Future Enhancements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Backpack Alley</dc:title>
  <dc:creator>Alicia Garcia</dc:creator>
  <cp:lastModifiedBy>Garcia, Alicia</cp:lastModifiedBy>
  <cp:revision>4</cp:revision>
  <dcterms:modified xsi:type="dcterms:W3CDTF">2020-11-18T03:10:45Z</dcterms:modified>
</cp:coreProperties>
</file>